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3301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491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2501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5597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859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8433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15/04/2019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0611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72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15/04/2019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9752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5480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7197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1"/>
            <a:ext cx="9144000" cy="6858001"/>
          </a:xfrm>
          <a:prstGeom prst="rect">
            <a:avLst/>
          </a:prstGeom>
          <a:gradFill flip="none" rotWithShape="1">
            <a:gsLst>
              <a:gs pos="7900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33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8967-1E6E-4C30-9519-42C1FF020400}" type="datetimeFigureOut">
              <a:rPr lang="en-GB" smtClean="0"/>
              <a:pPr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05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886728" cy="1928827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Книга Почёта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 отдела образования администрации Нефтекумского городского округа 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Ставропольского края 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«Лучший педагог, подготовивший к всероссийской олимпиаде школьников»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СЕРТИФИКАТ</a:t>
            </a:r>
            <a:endParaRPr lang="en-GB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321471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настоящий сертификат подтверждает, что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___________________________________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включён__</a:t>
            </a:r>
            <a:r>
              <a:rPr lang="ru-RU" b="1" dirty="0" smtClean="0">
                <a:solidFill>
                  <a:srgbClr val="002060"/>
                </a:solidFill>
              </a:rPr>
              <a:t>     в Книгу Почёта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Начальник отдела образования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администрации Нефтекумского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городского </a:t>
            </a:r>
            <a:r>
              <a:rPr lang="ru-RU" sz="1800" b="1" dirty="0" smtClean="0">
                <a:solidFill>
                  <a:srgbClr val="002060"/>
                </a:solidFill>
              </a:rPr>
              <a:t>округа Ставропольского края                                            </a:t>
            </a:r>
            <a:r>
              <a:rPr lang="ru-RU" sz="1800" b="1" dirty="0" err="1" smtClean="0">
                <a:solidFill>
                  <a:srgbClr val="002060"/>
                </a:solidFill>
              </a:rPr>
              <a:t>Э.И.Лиманова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b="1" dirty="0" smtClean="0"/>
              <a:t> 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приказ  от _________№ ___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User\Рабочий стол\Coat_of_arms_of_Neftekumsky_district_(200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14289"/>
            <a:ext cx="785818" cy="10001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12632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Книга Почёта  отдела образования администрации Нефтекумского городского округа  Ставропольского края  «Лучший педагог, подготовивший к всероссийской олимпиаде школьников»  СЕРТИФИКАТ</vt:lpstr>
    </vt:vector>
  </TitlesOfParts>
  <Company>HYATT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IS</dc:creator>
  <cp:lastModifiedBy>User</cp:lastModifiedBy>
  <cp:revision>8</cp:revision>
  <dcterms:created xsi:type="dcterms:W3CDTF">2015-12-09T15:59:37Z</dcterms:created>
  <dcterms:modified xsi:type="dcterms:W3CDTF">2019-04-15T14:03:14Z</dcterms:modified>
</cp:coreProperties>
</file>